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69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43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013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76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26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73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24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580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2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50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91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6B31F-9CA4-4025-A526-990A8981A5A3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5F0F8-BE7F-4D81-A49F-17743A59C8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06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69947" y="2787502"/>
            <a:ext cx="551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Primary key / Clustered key on </a:t>
            </a:r>
            <a:r>
              <a:rPr lang="en-IN" sz="2400" dirty="0" err="1"/>
              <a:t>EmployeeId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65072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9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86B9FB-0A66-4ED6-A6FC-46AC89382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" t="17102" r="6006" b="12318"/>
          <a:stretch/>
        </p:blipFill>
        <p:spPr>
          <a:xfrm>
            <a:off x="212850" y="3081130"/>
            <a:ext cx="8006812" cy="36134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2FD08D-0B42-4A6B-A934-AF0BF8D4C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4" t="10724" r="17744" b="12609"/>
          <a:stretch/>
        </p:blipFill>
        <p:spPr>
          <a:xfrm>
            <a:off x="212850" y="177460"/>
            <a:ext cx="4224131" cy="28538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98782" y="163392"/>
            <a:ext cx="8020880" cy="65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2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13D557D-2119-4A2F-B596-D7BD6370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3" t="12424" r="6662" b="12173"/>
          <a:stretch/>
        </p:blipFill>
        <p:spPr>
          <a:xfrm>
            <a:off x="225083" y="267286"/>
            <a:ext cx="8271803" cy="40463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621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1AD5397-C8CA-4D25-A02D-35902C76B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1" t="12308" r="6654" b="12205"/>
          <a:stretch/>
        </p:blipFill>
        <p:spPr>
          <a:xfrm>
            <a:off x="98473" y="196948"/>
            <a:ext cx="7132321" cy="34856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09" t="15625" r="49387" b="12452"/>
          <a:stretch/>
        </p:blipFill>
        <p:spPr>
          <a:xfrm>
            <a:off x="7343335" y="196948"/>
            <a:ext cx="4687326" cy="59224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6239" y="177460"/>
            <a:ext cx="11944422" cy="59419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51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6074" y="2743200"/>
            <a:ext cx="3663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Non Index on Name column</a:t>
            </a:r>
          </a:p>
        </p:txBody>
      </p:sp>
    </p:spTree>
    <p:extLst>
      <p:ext uri="{BB962C8B-B14F-4D97-AF65-F5344CB8AC3E}">
        <p14:creationId xmlns:p14="http://schemas.microsoft.com/office/powerpoint/2010/main" val="225243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66" t="12162" r="18681" b="12452"/>
          <a:stretch/>
        </p:blipFill>
        <p:spPr>
          <a:xfrm>
            <a:off x="239151" y="295423"/>
            <a:ext cx="4965896" cy="33972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609" t="15433" r="46144" b="12067"/>
          <a:stretch/>
        </p:blipFill>
        <p:spPr>
          <a:xfrm>
            <a:off x="5345722" y="295422"/>
            <a:ext cx="4994032" cy="57612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26918" y="275936"/>
            <a:ext cx="10112836" cy="57807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50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825" t="14280" r="5490" b="12067"/>
          <a:stretch/>
        </p:blipFill>
        <p:spPr>
          <a:xfrm>
            <a:off x="239151" y="225083"/>
            <a:ext cx="8623495" cy="40725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601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29" t="10624" r="4085" b="11875"/>
          <a:stretch/>
        </p:blipFill>
        <p:spPr>
          <a:xfrm>
            <a:off x="196949" y="168813"/>
            <a:ext cx="11307770" cy="53738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390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067" t="24471" r="8302" b="16490"/>
          <a:stretch/>
        </p:blipFill>
        <p:spPr>
          <a:xfrm>
            <a:off x="225082" y="253219"/>
            <a:ext cx="9129933" cy="37124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1855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12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7</cp:revision>
  <dcterms:created xsi:type="dcterms:W3CDTF">2022-10-06T18:04:59Z</dcterms:created>
  <dcterms:modified xsi:type="dcterms:W3CDTF">2022-10-06T18:48:25Z</dcterms:modified>
</cp:coreProperties>
</file>